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195BD573-93FD-4078-9FC6-D80EFBAACB9E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53CDF45-C088-415F-A0FF-9C69F62BDD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D627A-4C46-4139-843F-EB3EE86062C7}" type="datetimeFigureOut">
              <a:rPr lang="en-US" smtClean="0"/>
              <a:t>8/6/2009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EC28-1E2D-4F1E-876E-353625069F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Ice</a:t>
            </a:r>
            <a:endParaRPr lang="en-US" sz="10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Vibrate</a:t>
            </a:r>
            <a:endParaRPr lang="en-US" sz="10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Move</a:t>
            </a:r>
          </a:p>
          <a:p>
            <a:pPr algn="ctr"/>
            <a:r>
              <a:rPr lang="en-US" sz="10000" dirty="0" smtClean="0"/>
              <a:t>Freely</a:t>
            </a:r>
            <a:endParaRPr lang="en-US" sz="10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Held </a:t>
            </a:r>
          </a:p>
          <a:p>
            <a:pPr algn="ctr"/>
            <a:r>
              <a:rPr lang="en-US" sz="10000" dirty="0" smtClean="0"/>
              <a:t>Loosely</a:t>
            </a:r>
            <a:endParaRPr lang="en-US" sz="10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Heat</a:t>
            </a:r>
            <a:endParaRPr lang="en-US" sz="10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Temperature</a:t>
            </a:r>
            <a:endParaRPr lang="en-US" sz="10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Evaporation</a:t>
            </a:r>
            <a:endParaRPr lang="en-US" sz="10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Condensation</a:t>
            </a:r>
            <a:endParaRPr lang="en-US" sz="10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Water</a:t>
            </a:r>
            <a:endParaRPr lang="en-US" sz="10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Vapor</a:t>
            </a:r>
            <a:endParaRPr lang="en-US" sz="10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Solid</a:t>
            </a:r>
            <a:endParaRPr lang="en-US" sz="10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Liquid</a:t>
            </a:r>
            <a:endParaRPr lang="en-US" sz="10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Gas</a:t>
            </a:r>
            <a:endParaRPr lang="en-US" sz="10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Plasma</a:t>
            </a:r>
            <a:endParaRPr lang="en-US" sz="10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Energy</a:t>
            </a:r>
            <a:endParaRPr lang="en-US" sz="10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4478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/>
              <a:t>Molecules</a:t>
            </a:r>
            <a:endParaRPr lang="en-US" sz="10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</Words>
  <Application>Microsoft Office PowerPoint</Application>
  <PresentationFormat>On-screen Show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Gaston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Gaston</dc:creator>
  <cp:lastModifiedBy>Gaston</cp:lastModifiedBy>
  <cp:revision>2</cp:revision>
  <dcterms:created xsi:type="dcterms:W3CDTF">2009-08-06T16:31:02Z</dcterms:created>
  <dcterms:modified xsi:type="dcterms:W3CDTF">2009-08-06T16:41:01Z</dcterms:modified>
</cp:coreProperties>
</file>