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s/slide7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slides/slide7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slides/slide70.xml" ContentType="application/vnd.openxmlformats-officedocument.presentationml.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s/slide75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slides/slide7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8" r:id="rId73"/>
    <p:sldId id="329" r:id="rId74"/>
    <p:sldId id="330" r:id="rId75"/>
    <p:sldId id="331" r:id="rId7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0" d="100"/>
          <a:sy n="40" d="100"/>
        </p:scale>
        <p:origin x="-492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slide" Target="slides/slide75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theme" Target="theme/theme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tableStyles" Target="tableStyle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E90DDC-273D-4CEE-A011-CCEC0E38880F}" type="datetimeFigureOut">
              <a:rPr lang="en-US" smtClean="0"/>
              <a:t>3/17/2009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307552-3811-40D8-9885-069F9D39B77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Intermolecular forces between two substances that cause them to stick together; causes droplets to form in liquids </a:t>
            </a:r>
            <a:endParaRPr lang="en-US" sz="54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Water on or surrounding the surface of the Earth, including the water of the oceans and the water in the atmosphere</a:t>
            </a:r>
            <a:endParaRPr lang="en-US" sz="54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Force of attraction that causes two different substances to join; causes water to spread over a surface</a:t>
            </a:r>
            <a:endParaRPr lang="en-US" sz="54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Single, identifiable, localized source of air, water, thermal, noise, or air pollution</a:t>
            </a:r>
            <a:endParaRPr lang="en-US" sz="54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Mass of a substance per unit of volume</a:t>
            </a:r>
            <a:endParaRPr lang="en-US" sz="54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Smallest form of a substance that cannot be reduced to a simpler substance by chemical means</a:t>
            </a:r>
            <a:endParaRPr lang="en-US" sz="54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Pure substance composed of two or more elements whose composition is constant</a:t>
            </a:r>
            <a:endParaRPr lang="en-US" sz="54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Measure of the strength of an acid or a base; neutral solutions equal 7, where acids are below 7 and bases are above 7</a:t>
            </a:r>
            <a:endParaRPr lang="en-US" sz="54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Amount of oxygen dissolved in a body of water as an indication of the degree of health of the water and its ability to support a balanced aquatic ecosystem</a:t>
            </a:r>
            <a:endParaRPr lang="en-US" sz="54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Property of water that describes clearness or transparency because of the amount of suspended sediment in the water</a:t>
            </a:r>
            <a:endParaRPr lang="en-US" sz="54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Process in which one or more substances are changed into others by rearranging atomic bonds</a:t>
            </a:r>
            <a:endParaRPr lang="en-US" sz="54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Wide body of water formed where a large river meets the sea; contains both fresh and salt water</a:t>
            </a:r>
            <a:endParaRPr lang="en-US" sz="54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Substance that is present at the start of a chemical reaction</a:t>
            </a:r>
            <a:endParaRPr lang="en-US" sz="54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Substance resulting from a chemical reaction</a:t>
            </a:r>
            <a:endParaRPr lang="en-US" sz="54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Fossil known to have lived in a particular geologic age that can be used to date the rock layer in which it is found</a:t>
            </a:r>
            <a:endParaRPr lang="en-US" sz="5400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 fontScale="90000"/>
          </a:bodyPr>
          <a:lstStyle/>
          <a:p>
            <a:r>
              <a:rPr lang="en-US" sz="5400" dirty="0" smtClean="0"/>
              <a:t>Chronologic schema relating </a:t>
            </a:r>
            <a:r>
              <a:rPr lang="en-US" sz="5400" dirty="0" err="1" smtClean="0"/>
              <a:t>stratigraphy</a:t>
            </a:r>
            <a:r>
              <a:rPr lang="en-US" sz="5400" dirty="0" smtClean="0"/>
              <a:t> to time that is used by geologists to describe the passing the timing and relationships between events that have occurred in Earth’s history</a:t>
            </a:r>
            <a:endParaRPr lang="en-US" sz="54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Law of geology that states the youngest sediments or rocks are at the top of a rock layer and the oldest are at the bottom</a:t>
            </a:r>
            <a:endParaRPr lang="en-US" sz="54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Discontinuity in rock sequences indicating an interruption of sedimentation</a:t>
            </a:r>
            <a:endParaRPr lang="en-US" sz="54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Method of analyzing chemical properties of matter based on bands in their optical spectrum of the electromagnetic spectrum</a:t>
            </a:r>
            <a:endParaRPr lang="en-US" sz="54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Measure of the proportion of light reflected, absorbed, and transmitted  at various wavelengths</a:t>
            </a:r>
            <a:endParaRPr lang="en-US" sz="54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Spreading of urban development into areas adjoining or surrounding the edge of a city</a:t>
            </a:r>
            <a:endParaRPr lang="en-US" sz="54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Erosion or breakdown or rock into smaller fragments by natural physical means (frost, roots, etc.)</a:t>
            </a:r>
            <a:endParaRPr lang="en-US" sz="54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Process in which cold, nutrient-rich water from the ocean depths rise to the ocean’s surface</a:t>
            </a:r>
            <a:endParaRPr lang="en-US" sz="54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Consisting of a single cell</a:t>
            </a:r>
            <a:endParaRPr lang="en-US" sz="54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To cause a solid solution to be separated from a solution</a:t>
            </a:r>
            <a:endParaRPr lang="en-US" sz="54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The amount of space occupied by an object</a:t>
            </a:r>
            <a:endParaRPr lang="en-US" sz="54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Measure of the number of atoms an object possesses</a:t>
            </a:r>
            <a:endParaRPr lang="en-US" sz="54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Disease characterized by high levels of glucose in the blood; treated with insulin and controlled diet</a:t>
            </a:r>
            <a:endParaRPr lang="en-US" sz="54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Respiratory disorder that results in wheezing and difficulty breathing; often triggered by pollution or exercise </a:t>
            </a:r>
            <a:endParaRPr lang="en-US" sz="54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Process of cleaning and sterilizing that promotes better health</a:t>
            </a:r>
            <a:endParaRPr lang="en-US" sz="54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Cell division; cells divide into new cells containing the same number of chromosomes</a:t>
            </a:r>
            <a:endParaRPr lang="en-US" sz="54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Cell division that produces reproductive cells (gametes) that have half the number of chromosomes</a:t>
            </a:r>
            <a:endParaRPr lang="en-US" sz="54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Tendency of a body or system to seek and maintain a condition of balance or equilibrium within its internal environment</a:t>
            </a:r>
            <a:endParaRPr lang="en-US" sz="5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Property of floating on the surface of a liquid</a:t>
            </a:r>
            <a:endParaRPr lang="en-US" sz="54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Cellular organelle that functions in energy production for the cell</a:t>
            </a:r>
            <a:endParaRPr lang="en-US" sz="54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err="1" smtClean="0"/>
              <a:t>Semipermeable</a:t>
            </a:r>
            <a:r>
              <a:rPr lang="en-US" sz="5400" dirty="0" smtClean="0"/>
              <a:t> membrane that surrounds the cytoplasm of a cell</a:t>
            </a:r>
            <a:endParaRPr lang="en-US" sz="5400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An organism that grows, feeds, and is sheltered on or in a different organism while contributing nothing to the survival of its host</a:t>
            </a:r>
            <a:endParaRPr lang="en-US" sz="54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Any disease producing agent such as a virus, bacteria, </a:t>
            </a:r>
            <a:r>
              <a:rPr lang="en-US" sz="5400" dirty="0" err="1" smtClean="0"/>
              <a:t>protist</a:t>
            </a:r>
            <a:r>
              <a:rPr lang="en-US" sz="5400" dirty="0" smtClean="0"/>
              <a:t> or other microorganism</a:t>
            </a:r>
            <a:endParaRPr lang="en-US" sz="5400" dirty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Rapid spread of a disease</a:t>
            </a:r>
            <a:endParaRPr lang="en-US" sz="5400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Disease that can be transmitted through direct or indirect contact; contagious</a:t>
            </a:r>
            <a:endParaRPr lang="en-US" sz="5400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A person or animal that shows no symptoms of a disease but is capable of transmitting it to others</a:t>
            </a:r>
            <a:endParaRPr lang="en-US" sz="5400" dirty="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An insect or other organism that transmits a pathogenic disease from one host to another</a:t>
            </a:r>
            <a:endParaRPr lang="en-US" sz="54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Synonym for microorganism, especially bacteria</a:t>
            </a:r>
            <a:endParaRPr lang="en-US" sz="5400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Colonial, freshwater green algae that forms a hollow green sphere of flagellated cells</a:t>
            </a:r>
            <a:endParaRPr lang="en-US" sz="5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Heat required to raise the temperature of one gram of a substance by one degree</a:t>
            </a:r>
            <a:endParaRPr lang="en-US" sz="5400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An increase in the size and number of cells in an organism</a:t>
            </a:r>
            <a:endParaRPr lang="en-US" sz="5400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Sexual or asexual process by which organisms generate new individuals of the same kind</a:t>
            </a:r>
            <a:endParaRPr lang="en-US" sz="5400" dirty="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Composed of several of many cells</a:t>
            </a:r>
            <a:endParaRPr lang="en-US" sz="5400" dirty="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Freshwater protozoan that has a red eyespot, a single flagella and chloroplasts; often found in stagnant water</a:t>
            </a:r>
            <a:endParaRPr lang="en-US" sz="5400" dirty="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Basic theory that states cells are the basic units of structure and function in living things</a:t>
            </a:r>
            <a:endParaRPr lang="en-US" sz="5400" dirty="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One celled organisms that lack a nucleus and have limited organelles</a:t>
            </a:r>
            <a:endParaRPr lang="en-US" sz="5400" dirty="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Organisms with one or more cells that have specialized organelles, a nucleus, and divide by mitosis or meiosis</a:t>
            </a:r>
            <a:endParaRPr lang="en-US" sz="5400" dirty="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Property of being hammered, shaped or formed without breaking</a:t>
            </a:r>
            <a:endParaRPr lang="en-US" sz="5400" dirty="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Supercontinent that included all landmasses of the Earth before the Triassic Period</a:t>
            </a:r>
            <a:endParaRPr lang="en-US" sz="5400" dirty="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Movement, formation, or re-formation of continents described by the theory of plate tectonics</a:t>
            </a:r>
            <a:endParaRPr lang="en-US" sz="54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Property of water in which there exists a positive pole and a negative pole</a:t>
            </a:r>
            <a:endParaRPr lang="en-US" sz="5400" dirty="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Cellular organelle that contains water, food or waste</a:t>
            </a:r>
            <a:endParaRPr lang="en-US" sz="5400" dirty="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Practical application of science to commerce or industry</a:t>
            </a:r>
            <a:endParaRPr lang="en-US" sz="5400" dirty="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Substance capable of causing a mutation in DNA</a:t>
            </a:r>
            <a:endParaRPr lang="en-US" sz="5400" dirty="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Non-living pathogenic factors that depend on other living cells for their reproduction and growth</a:t>
            </a:r>
            <a:endParaRPr lang="en-US" sz="5400" dirty="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Chemical or biological strength of a medicine or other chemical compound</a:t>
            </a:r>
            <a:endParaRPr lang="en-US" sz="5400" dirty="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Gradual process of change</a:t>
            </a:r>
            <a:endParaRPr lang="en-US" sz="5400" dirty="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Substance produced by microorganisms that can destroy or inhibit the growth of other microorganisms; used to prevent infection</a:t>
            </a:r>
            <a:endParaRPr lang="en-US" sz="5400" dirty="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Only the organisms best adapted to their environment tend to survive</a:t>
            </a:r>
            <a:endParaRPr lang="en-US" sz="5400" dirty="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No longer in existence</a:t>
            </a:r>
            <a:endParaRPr lang="en-US" sz="5400" dirty="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Core sample from the accumulation of snow and ice over many years that have </a:t>
            </a:r>
            <a:r>
              <a:rPr lang="en-US" sz="5400" dirty="0" err="1" smtClean="0"/>
              <a:t>recrystallized</a:t>
            </a:r>
            <a:r>
              <a:rPr lang="en-US" sz="5400" dirty="0" smtClean="0"/>
              <a:t> and trapped air bubbles from previous time periods</a:t>
            </a:r>
            <a:endParaRPr lang="en-US" sz="54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The ability of a substance to transmit heat, sound, or electricity</a:t>
            </a:r>
            <a:endParaRPr lang="en-US" sz="5400" dirty="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Cellular organelle that contains enzymes that digest other particles in the cell</a:t>
            </a:r>
            <a:endParaRPr lang="en-US" sz="5400" dirty="0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Interrelated food chains in an ecological community</a:t>
            </a:r>
            <a:endParaRPr lang="en-US" sz="5400" dirty="0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Water pollution derived from many different sources such as land runoff, storm drains, ships at sea, etc.</a:t>
            </a:r>
            <a:endParaRPr lang="en-US" sz="5400" dirty="0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9600" dirty="0" smtClean="0"/>
              <a:t>Food</a:t>
            </a:r>
            <a:br>
              <a:rPr lang="en-US" sz="9600" dirty="0" smtClean="0"/>
            </a:br>
            <a:r>
              <a:rPr lang="en-US" sz="9600" dirty="0" smtClean="0"/>
              <a:t>Web</a:t>
            </a:r>
            <a:endParaRPr lang="en-US" sz="9600" dirty="0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9600" dirty="0" smtClean="0"/>
              <a:t>Non-Point </a:t>
            </a:r>
            <a:br>
              <a:rPr lang="en-US" sz="9600" dirty="0" smtClean="0"/>
            </a:br>
            <a:r>
              <a:rPr lang="en-US" sz="9600" dirty="0" smtClean="0"/>
              <a:t>Source</a:t>
            </a:r>
            <a:br>
              <a:rPr lang="en-US" sz="9600" dirty="0" smtClean="0"/>
            </a:br>
            <a:r>
              <a:rPr lang="en-US" sz="9600" dirty="0" smtClean="0"/>
              <a:t>Pollution</a:t>
            </a:r>
            <a:endParaRPr lang="en-US" sz="9600" dirty="0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9600" dirty="0" smtClean="0"/>
              <a:t>Point</a:t>
            </a:r>
            <a:br>
              <a:rPr lang="en-US" sz="9600" dirty="0" smtClean="0"/>
            </a:br>
            <a:r>
              <a:rPr lang="en-US" sz="9600" dirty="0" smtClean="0"/>
              <a:t>Source</a:t>
            </a:r>
            <a:r>
              <a:rPr lang="en-US" sz="9600" smtClean="0"/>
              <a:t/>
            </a:r>
            <a:br>
              <a:rPr lang="en-US" sz="9600" smtClean="0"/>
            </a:br>
            <a:r>
              <a:rPr lang="en-US" sz="9600" smtClean="0"/>
              <a:t>Pollution</a:t>
            </a:r>
            <a:endParaRPr lang="en-US" sz="96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Amount of a substance that can be dissolved in a given amount of solvent</a:t>
            </a:r>
            <a:endParaRPr lang="en-US" sz="54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7772400" cy="6324599"/>
          </a:xfrm>
        </p:spPr>
        <p:txBody>
          <a:bodyPr>
            <a:normAutofit/>
          </a:bodyPr>
          <a:lstStyle/>
          <a:p>
            <a:r>
              <a:rPr lang="en-US" sz="5400" dirty="0" smtClean="0"/>
              <a:t>Point at which a liquid boils and begins to change to a vapor or gas</a:t>
            </a:r>
            <a:endParaRPr lang="en-US" sz="5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1027</Words>
  <Application>Microsoft Office PowerPoint</Application>
  <PresentationFormat>On-screen Show (4:3)</PresentationFormat>
  <Paragraphs>75</Paragraphs>
  <Slides>75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75</vt:i4>
      </vt:variant>
    </vt:vector>
  </HeadingPairs>
  <TitlesOfParts>
    <vt:vector size="76" baseType="lpstr">
      <vt:lpstr>Office Theme</vt:lpstr>
      <vt:lpstr>Intermolecular forces between two substances that cause them to stick together; causes droplets to form in liquids </vt:lpstr>
      <vt:lpstr>Wide body of water formed where a large river meets the sea; contains both fresh and salt water</vt:lpstr>
      <vt:lpstr>Process in which cold, nutrient-rich water from the ocean depths rise to the ocean’s surface</vt:lpstr>
      <vt:lpstr>Property of floating on the surface of a liquid</vt:lpstr>
      <vt:lpstr>Heat required to raise the temperature of one gram of a substance by one degree</vt:lpstr>
      <vt:lpstr>Property of water in which there exists a positive pole and a negative pole</vt:lpstr>
      <vt:lpstr>The ability of a substance to transmit heat, sound, or electricity</vt:lpstr>
      <vt:lpstr>Amount of a substance that can be dissolved in a given amount of solvent</vt:lpstr>
      <vt:lpstr>Point at which a liquid boils and begins to change to a vapor or gas</vt:lpstr>
      <vt:lpstr>Water on or surrounding the surface of the Earth, including the water of the oceans and the water in the atmosphere</vt:lpstr>
      <vt:lpstr>Force of attraction that causes two different substances to join; causes water to spread over a surface</vt:lpstr>
      <vt:lpstr>Single, identifiable, localized source of air, water, thermal, noise, or air pollution</vt:lpstr>
      <vt:lpstr>Mass of a substance per unit of volume</vt:lpstr>
      <vt:lpstr>Smallest form of a substance that cannot be reduced to a simpler substance by chemical means</vt:lpstr>
      <vt:lpstr>Pure substance composed of two or more elements whose composition is constant</vt:lpstr>
      <vt:lpstr>Measure of the strength of an acid or a base; neutral solutions equal 7, where acids are below 7 and bases are above 7</vt:lpstr>
      <vt:lpstr>Amount of oxygen dissolved in a body of water as an indication of the degree of health of the water and its ability to support a balanced aquatic ecosystem</vt:lpstr>
      <vt:lpstr>Property of water that describes clearness or transparency because of the amount of suspended sediment in the water</vt:lpstr>
      <vt:lpstr>Process in which one or more substances are changed into others by rearranging atomic bonds</vt:lpstr>
      <vt:lpstr>Substance that is present at the start of a chemical reaction</vt:lpstr>
      <vt:lpstr>Substance resulting from a chemical reaction</vt:lpstr>
      <vt:lpstr>Fossil known to have lived in a particular geologic age that can be used to date the rock layer in which it is found</vt:lpstr>
      <vt:lpstr>Chronologic schema relating stratigraphy to time that is used by geologists to describe the passing the timing and relationships between events that have occurred in Earth’s history</vt:lpstr>
      <vt:lpstr>Law of geology that states the youngest sediments or rocks are at the top of a rock layer and the oldest are at the bottom</vt:lpstr>
      <vt:lpstr>Discontinuity in rock sequences indicating an interruption of sedimentation</vt:lpstr>
      <vt:lpstr>Method of analyzing chemical properties of matter based on bands in their optical spectrum of the electromagnetic spectrum</vt:lpstr>
      <vt:lpstr>Measure of the proportion of light reflected, absorbed, and transmitted  at various wavelengths</vt:lpstr>
      <vt:lpstr>Spreading of urban development into areas adjoining or surrounding the edge of a city</vt:lpstr>
      <vt:lpstr>Erosion or breakdown or rock into smaller fragments by natural physical means (frost, roots, etc.)</vt:lpstr>
      <vt:lpstr>Consisting of a single cell</vt:lpstr>
      <vt:lpstr>To cause a solid solution to be separated from a solution</vt:lpstr>
      <vt:lpstr>The amount of space occupied by an object</vt:lpstr>
      <vt:lpstr>Measure of the number of atoms an object possesses</vt:lpstr>
      <vt:lpstr>Disease characterized by high levels of glucose in the blood; treated with insulin and controlled diet</vt:lpstr>
      <vt:lpstr>Respiratory disorder that results in wheezing and difficulty breathing; often triggered by pollution or exercise </vt:lpstr>
      <vt:lpstr>Process of cleaning and sterilizing that promotes better health</vt:lpstr>
      <vt:lpstr>Cell division; cells divide into new cells containing the same number of chromosomes</vt:lpstr>
      <vt:lpstr>Cell division that produces reproductive cells (gametes) that have half the number of chromosomes</vt:lpstr>
      <vt:lpstr>Tendency of a body or system to seek and maintain a condition of balance or equilibrium within its internal environment</vt:lpstr>
      <vt:lpstr>Cellular organelle that functions in energy production for the cell</vt:lpstr>
      <vt:lpstr>Semipermeable membrane that surrounds the cytoplasm of a cell</vt:lpstr>
      <vt:lpstr>An organism that grows, feeds, and is sheltered on or in a different organism while contributing nothing to the survival of its host</vt:lpstr>
      <vt:lpstr>Any disease producing agent such as a virus, bacteria, protist or other microorganism</vt:lpstr>
      <vt:lpstr>Rapid spread of a disease</vt:lpstr>
      <vt:lpstr>Disease that can be transmitted through direct or indirect contact; contagious</vt:lpstr>
      <vt:lpstr>A person or animal that shows no symptoms of a disease but is capable of transmitting it to others</vt:lpstr>
      <vt:lpstr>An insect or other organism that transmits a pathogenic disease from one host to another</vt:lpstr>
      <vt:lpstr>Synonym for microorganism, especially bacteria</vt:lpstr>
      <vt:lpstr>Colonial, freshwater green algae that forms a hollow green sphere of flagellated cells</vt:lpstr>
      <vt:lpstr>An increase in the size and number of cells in an organism</vt:lpstr>
      <vt:lpstr>Sexual or asexual process by which organisms generate new individuals of the same kind</vt:lpstr>
      <vt:lpstr>Composed of several of many cells</vt:lpstr>
      <vt:lpstr>Freshwater protozoan that has a red eyespot, a single flagella and chloroplasts; often found in stagnant water</vt:lpstr>
      <vt:lpstr>Basic theory that states cells are the basic units of structure and function in living things</vt:lpstr>
      <vt:lpstr>One celled organisms that lack a nucleus and have limited organelles</vt:lpstr>
      <vt:lpstr>Organisms with one or more cells that have specialized organelles, a nucleus, and divide by mitosis or meiosis</vt:lpstr>
      <vt:lpstr>Property of being hammered, shaped or formed without breaking</vt:lpstr>
      <vt:lpstr>Supercontinent that included all landmasses of the Earth before the Triassic Period</vt:lpstr>
      <vt:lpstr>Movement, formation, or re-formation of continents described by the theory of plate tectonics</vt:lpstr>
      <vt:lpstr>Cellular organelle that contains water, food or waste</vt:lpstr>
      <vt:lpstr>Practical application of science to commerce or industry</vt:lpstr>
      <vt:lpstr>Substance capable of causing a mutation in DNA</vt:lpstr>
      <vt:lpstr>Non-living pathogenic factors that depend on other living cells for their reproduction and growth</vt:lpstr>
      <vt:lpstr>Chemical or biological strength of a medicine or other chemical compound</vt:lpstr>
      <vt:lpstr>Gradual process of change</vt:lpstr>
      <vt:lpstr>Substance produced by microorganisms that can destroy or inhibit the growth of other microorganisms; used to prevent infection</vt:lpstr>
      <vt:lpstr>Only the organisms best adapted to their environment tend to survive</vt:lpstr>
      <vt:lpstr>No longer in existence</vt:lpstr>
      <vt:lpstr>Core sample from the accumulation of snow and ice over many years that have recrystallized and trapped air bubbles from previous time periods</vt:lpstr>
      <vt:lpstr>Cellular organelle that contains enzymes that digest other particles in the cell</vt:lpstr>
      <vt:lpstr>Interrelated food chains in an ecological community</vt:lpstr>
      <vt:lpstr>Water pollution derived from many different sources such as land runoff, storm drains, ships at sea, etc.</vt:lpstr>
      <vt:lpstr>Food Web</vt:lpstr>
      <vt:lpstr>Non-Point  Source Pollution</vt:lpstr>
      <vt:lpstr>Point Source Pollution</vt:lpstr>
    </vt:vector>
  </TitlesOfParts>
  <Company>Gaston County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Intermolecular forces between two substances that cause them to stick together; causes droplets to form in liquids </dc:title>
  <dc:creator>GCS</dc:creator>
  <cp:lastModifiedBy>GCS</cp:lastModifiedBy>
  <cp:revision>10</cp:revision>
  <dcterms:created xsi:type="dcterms:W3CDTF">2009-03-18T00:41:51Z</dcterms:created>
  <dcterms:modified xsi:type="dcterms:W3CDTF">2009-03-18T02:15:47Z</dcterms:modified>
</cp:coreProperties>
</file>

<file path=docProps/thumbnail.jpeg>
</file>