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263" autoAdjust="0"/>
    <p:restoredTop sz="94660"/>
  </p:normalViewPr>
  <p:slideViewPr>
    <p:cSldViewPr>
      <p:cViewPr varScale="1">
        <p:scale>
          <a:sx n="60" d="100"/>
          <a:sy n="60" d="100"/>
        </p:scale>
        <p:origin x="-72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E9C0486-B45B-431B-8E78-F2619E564833}" type="datetimeFigureOut">
              <a:rPr lang="en-US" smtClean="0"/>
              <a:t>3/10/2009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C635DE4-54BD-4415-87AE-2BFE55538B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Wednesday, March 11, 2009</a:t>
            </a:r>
          </a:p>
          <a:p>
            <a:r>
              <a:rPr lang="en-US" sz="3200" b="1" dirty="0" smtClean="0"/>
              <a:t>Middle School Principals</a:t>
            </a:r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Science Update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Resources have 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science teachers received?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Technology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Smart Board / Projector, Airliner, Document Camera, </a:t>
            </a:r>
            <a:r>
              <a:rPr lang="en-US" dirty="0" err="1" smtClean="0"/>
              <a:t>Senteos</a:t>
            </a:r>
            <a:r>
              <a:rPr lang="en-US" dirty="0" smtClean="0"/>
              <a:t>, Laptop</a:t>
            </a:r>
          </a:p>
          <a:p>
            <a:r>
              <a:rPr lang="en-US" dirty="0" smtClean="0"/>
              <a:t>Laboratory / Safety / Curriculum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Vernier</a:t>
            </a:r>
            <a:r>
              <a:rPr lang="en-US" dirty="0" smtClean="0"/>
              <a:t> </a:t>
            </a:r>
            <a:r>
              <a:rPr lang="en-US" dirty="0" err="1" smtClean="0"/>
              <a:t>probeware</a:t>
            </a:r>
            <a:r>
              <a:rPr lang="en-US" dirty="0" smtClean="0"/>
              <a:t>, balances, calculators, periodic table, maps, curriculum specific activities, ……..</a:t>
            </a:r>
          </a:p>
          <a:p>
            <a:r>
              <a:rPr lang="en-US" dirty="0" smtClean="0"/>
              <a:t>Professional Development (Next date 3/19/09)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Science Kits, Technology, Best Practices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Are 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science teachers</a:t>
            </a:r>
            <a:br>
              <a:rPr lang="en-US" b="1" dirty="0" smtClean="0"/>
            </a:br>
            <a:r>
              <a:rPr lang="en-US" b="1" dirty="0" smtClean="0"/>
              <a:t>using these resources?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ONGOING:</a:t>
            </a:r>
          </a:p>
          <a:p>
            <a:r>
              <a:rPr lang="en-US" dirty="0" smtClean="0"/>
              <a:t>One-on-One  Assistance and Planning</a:t>
            </a:r>
          </a:p>
          <a:p>
            <a:r>
              <a:rPr lang="en-US" dirty="0" smtClean="0"/>
              <a:t>Teacher / Administrator Feedback</a:t>
            </a:r>
          </a:p>
          <a:p>
            <a:r>
              <a:rPr lang="en-US" dirty="0" smtClean="0"/>
              <a:t>Professional Development / Collaboration</a:t>
            </a:r>
          </a:p>
          <a:p>
            <a:pPr>
              <a:buNone/>
            </a:pPr>
            <a:r>
              <a:rPr lang="en-US" b="1" dirty="0" smtClean="0"/>
              <a:t>TARGETED:</a:t>
            </a:r>
          </a:p>
          <a:p>
            <a:r>
              <a:rPr lang="en-US" dirty="0" err="1" smtClean="0"/>
              <a:t>Zarka</a:t>
            </a:r>
            <a:r>
              <a:rPr lang="en-US" dirty="0" smtClean="0"/>
              <a:t> Survey</a:t>
            </a:r>
          </a:p>
          <a:p>
            <a:r>
              <a:rPr lang="en-US" dirty="0" smtClean="0"/>
              <a:t>Classroom Observations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did the </a:t>
            </a:r>
            <a:r>
              <a:rPr lang="en-US" b="1" dirty="0" err="1" smtClean="0"/>
              <a:t>Zarka</a:t>
            </a:r>
            <a:r>
              <a:rPr lang="en-US" b="1" dirty="0" smtClean="0"/>
              <a:t> Survey reveal?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Whole-group, teacher-led instruction (24/28)</a:t>
            </a:r>
          </a:p>
          <a:p>
            <a:r>
              <a:rPr lang="en-US" dirty="0" smtClean="0"/>
              <a:t>Intermediate Teacher (23/28)</a:t>
            </a:r>
          </a:p>
          <a:p>
            <a:r>
              <a:rPr lang="en-US" dirty="0" smtClean="0"/>
              <a:t>Use of Technology – providing directions / warm-ups, United Streaming, PowerPoint (28/28)</a:t>
            </a:r>
            <a:endParaRPr lang="en-US" dirty="0" smtClean="0"/>
          </a:p>
          <a:p>
            <a:r>
              <a:rPr lang="en-US" dirty="0" smtClean="0"/>
              <a:t>Daily use of Smart Board (24/28) </a:t>
            </a:r>
            <a:r>
              <a:rPr lang="en-US" u="sng" dirty="0" smtClean="0">
                <a:solidFill>
                  <a:srgbClr val="FF0000"/>
                </a:solidFill>
              </a:rPr>
              <a:t>w/ student interaction</a:t>
            </a:r>
            <a:r>
              <a:rPr lang="en-US" dirty="0" smtClean="0"/>
              <a:t> (17/28)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Weekly use of </a:t>
            </a:r>
            <a:r>
              <a:rPr lang="en-US" u="sng" dirty="0" err="1" smtClean="0">
                <a:solidFill>
                  <a:srgbClr val="FF0000"/>
                </a:solidFill>
              </a:rPr>
              <a:t>Senteos</a:t>
            </a:r>
            <a:r>
              <a:rPr lang="en-US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(12/28)</a:t>
            </a:r>
          </a:p>
          <a:p>
            <a:r>
              <a:rPr lang="en-US" dirty="0" smtClean="0"/>
              <a:t>Inquiry-based, hands-on activities </a:t>
            </a:r>
            <a:r>
              <a:rPr lang="en-US" u="sng" dirty="0" smtClean="0">
                <a:solidFill>
                  <a:srgbClr val="FF0000"/>
                </a:solidFill>
              </a:rPr>
              <a:t>2-3 times per week </a:t>
            </a:r>
            <a:r>
              <a:rPr lang="en-US" dirty="0" smtClean="0"/>
              <a:t>(17/28)</a:t>
            </a:r>
          </a:p>
          <a:p>
            <a:r>
              <a:rPr lang="en-US" dirty="0" smtClean="0"/>
              <a:t>Utilization of resources for activities (15-23/28) </a:t>
            </a:r>
          </a:p>
          <a:p>
            <a:r>
              <a:rPr lang="en-US" dirty="0" smtClean="0"/>
              <a:t>Trying parts but still need assistance (15/28)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did Classroom Observations reveal?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Whole-group, teacher-led instruction (19/30)</a:t>
            </a:r>
          </a:p>
          <a:p>
            <a:r>
              <a:rPr lang="en-US" dirty="0" smtClean="0"/>
              <a:t>Student grouping / Differentiation (13/30)</a:t>
            </a:r>
          </a:p>
          <a:p>
            <a:r>
              <a:rPr lang="en-US" dirty="0" smtClean="0"/>
              <a:t>Foldable / Graphic Organizer (6/30)</a:t>
            </a:r>
          </a:p>
          <a:p>
            <a:r>
              <a:rPr lang="en-US" dirty="0" smtClean="0"/>
              <a:t>Stations / Centers (4/30)</a:t>
            </a:r>
          </a:p>
          <a:p>
            <a:r>
              <a:rPr lang="en-US" dirty="0" smtClean="0"/>
              <a:t>Higher-order questioning / engagement (6/30)</a:t>
            </a:r>
          </a:p>
          <a:p>
            <a:r>
              <a:rPr lang="en-US" dirty="0" smtClean="0"/>
              <a:t>Utilization of science kit (6/30) or lab resources (6/30)</a:t>
            </a:r>
          </a:p>
          <a:p>
            <a:r>
              <a:rPr lang="en-US" dirty="0" smtClean="0"/>
              <a:t>Procedures specific to science (11/30)</a:t>
            </a:r>
          </a:p>
          <a:p>
            <a:r>
              <a:rPr lang="en-US" dirty="0" smtClean="0"/>
              <a:t>Periodic Table mounted and visible (6/30), Maps visible and accessible (1/30)</a:t>
            </a:r>
          </a:p>
          <a:p>
            <a:r>
              <a:rPr lang="en-US" dirty="0" smtClean="0"/>
              <a:t>United Streaming Video (6/30)</a:t>
            </a:r>
          </a:p>
          <a:p>
            <a:r>
              <a:rPr lang="en-US" dirty="0" smtClean="0"/>
              <a:t>Smart Board in use for instruction (28/30) or in use by students (7/30)</a:t>
            </a:r>
          </a:p>
          <a:p>
            <a:r>
              <a:rPr lang="en-US" dirty="0" err="1" smtClean="0"/>
              <a:t>Senteos</a:t>
            </a:r>
            <a:r>
              <a:rPr lang="en-US" dirty="0" smtClean="0"/>
              <a:t> used for assessment (1/30)</a:t>
            </a:r>
          </a:p>
          <a:p>
            <a:r>
              <a:rPr lang="en-US" dirty="0" smtClean="0"/>
              <a:t>Airliner in use by teacher (3/30)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Needed Professional Development…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Learner-centered classrooms</a:t>
            </a:r>
          </a:p>
          <a:p>
            <a:pPr>
              <a:buNone/>
            </a:pPr>
            <a:r>
              <a:rPr lang="en-US" dirty="0" smtClean="0"/>
              <a:t>	- Using Smart Board as a center</a:t>
            </a:r>
          </a:p>
          <a:p>
            <a:pPr>
              <a:buNone/>
            </a:pPr>
            <a:r>
              <a:rPr lang="en-US" dirty="0" smtClean="0"/>
              <a:t>	- Problem based learning</a:t>
            </a:r>
          </a:p>
          <a:p>
            <a:pPr>
              <a:buNone/>
            </a:pPr>
            <a:r>
              <a:rPr lang="en-US" dirty="0" smtClean="0"/>
              <a:t>	- Using higher order thinking skills to apply to real-world situations</a:t>
            </a:r>
          </a:p>
          <a:p>
            <a:pPr>
              <a:buNone/>
            </a:pPr>
            <a:r>
              <a:rPr lang="en-US" dirty="0" smtClean="0"/>
              <a:t>	- </a:t>
            </a:r>
            <a:r>
              <a:rPr lang="en-US" dirty="0" err="1" smtClean="0"/>
              <a:t>Senteo</a:t>
            </a:r>
            <a:r>
              <a:rPr lang="en-US" dirty="0" smtClean="0"/>
              <a:t> use for formative assessments </a:t>
            </a:r>
            <a:endParaRPr lang="en-US" dirty="0" smtClean="0"/>
          </a:p>
          <a:p>
            <a:r>
              <a:rPr lang="en-US" dirty="0" smtClean="0"/>
              <a:t>Evidence of science focus and essential question</a:t>
            </a:r>
          </a:p>
          <a:p>
            <a:r>
              <a:rPr lang="en-US" dirty="0" smtClean="0"/>
              <a:t>Paired peer observations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 Steps…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PD on Thursday, 3/19/09 to address EOG preparation, </a:t>
            </a:r>
            <a:r>
              <a:rPr lang="en-US" dirty="0" smtClean="0"/>
              <a:t>use of </a:t>
            </a:r>
            <a:r>
              <a:rPr lang="en-US" dirty="0" err="1" smtClean="0"/>
              <a:t>Senteos</a:t>
            </a:r>
            <a:r>
              <a:rPr lang="en-US" dirty="0" smtClean="0"/>
              <a:t>, </a:t>
            </a:r>
            <a:r>
              <a:rPr lang="en-US" dirty="0" smtClean="0"/>
              <a:t>results of survey / observations and future interventions</a:t>
            </a:r>
          </a:p>
          <a:p>
            <a:r>
              <a:rPr lang="en-US" dirty="0" smtClean="0"/>
              <a:t>Year-end Survey </a:t>
            </a:r>
          </a:p>
          <a:p>
            <a:r>
              <a:rPr lang="en-US" dirty="0" smtClean="0"/>
              <a:t>Unannounced and Formal Observations</a:t>
            </a:r>
          </a:p>
          <a:p>
            <a:r>
              <a:rPr lang="en-US" dirty="0" smtClean="0"/>
              <a:t>Proposed Summer Conference PD</a:t>
            </a:r>
          </a:p>
          <a:p>
            <a:r>
              <a:rPr lang="en-US" dirty="0" smtClean="0"/>
              <a:t>Proposed PD for 09-10, Sharing / Modeling</a:t>
            </a:r>
          </a:p>
          <a:p>
            <a:r>
              <a:rPr lang="en-US" dirty="0" smtClean="0"/>
              <a:t>Individual Targeting and Assistance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Will science EOG scores improve?</a:t>
            </a:r>
            <a:endParaRPr lang="en-US" b="1" dirty="0"/>
          </a:p>
        </p:txBody>
      </p:sp>
      <p:pic>
        <p:nvPicPr>
          <p:cNvPr id="1026" name="Picture 2" descr="C:\Documents and Settings\Administrator\Local Settings\Temporary Internet Files\Content.IE5\4FDFAQ3D\MPj04387780000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4478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</TotalTime>
  <Words>306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8th Grade Science Update</vt:lpstr>
      <vt:lpstr>What Resources have 8th grade science teachers received?</vt:lpstr>
      <vt:lpstr>Are 8th grade science teachers using these resources?</vt:lpstr>
      <vt:lpstr>What did the Zarka Survey reveal?</vt:lpstr>
      <vt:lpstr>What did Classroom Observations reveal?</vt:lpstr>
      <vt:lpstr>Needed Professional Development…</vt:lpstr>
      <vt:lpstr>Next Steps…</vt:lpstr>
      <vt:lpstr>Will science EOG scores improve?</vt:lpstr>
    </vt:vector>
  </TitlesOfParts>
  <Company>Gaston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8th Grade Science Update</dc:title>
  <dc:creator>GCS</dc:creator>
  <cp:lastModifiedBy>GCS</cp:lastModifiedBy>
  <cp:revision>11</cp:revision>
  <dcterms:created xsi:type="dcterms:W3CDTF">2009-03-11T02:10:38Z</dcterms:created>
  <dcterms:modified xsi:type="dcterms:W3CDTF">2009-03-11T03:44:50Z</dcterms:modified>
</cp:coreProperties>
</file>