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slides/slide70.xml" ContentType="application/vnd.openxmlformats-officedocument.presentationml.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15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presProps" Target="pres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974FA7-864C-4E51-9159-8C5E20763535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FEC60F-727D-476E-ABE2-D02FE6F8894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Hydrosphere</a:t>
            </a:r>
            <a:endParaRPr lang="en-US" sz="88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Buoyancy</a:t>
            </a:r>
            <a:endParaRPr lang="en-US" sz="88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Specific</a:t>
            </a:r>
            <a:br>
              <a:rPr lang="en-US" sz="8800" dirty="0" smtClean="0"/>
            </a:br>
            <a:r>
              <a:rPr lang="en-US" sz="8800" dirty="0" smtClean="0"/>
              <a:t>Heat</a:t>
            </a:r>
            <a:endParaRPr lang="en-US" sz="88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Polarity</a:t>
            </a:r>
            <a:endParaRPr lang="en-US" sz="88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Density</a:t>
            </a:r>
            <a:endParaRPr lang="en-US" sz="88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Element</a:t>
            </a:r>
            <a:endParaRPr lang="en-US" sz="88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Compound</a:t>
            </a:r>
            <a:endParaRPr lang="en-US" sz="88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Conductivity</a:t>
            </a:r>
            <a:endParaRPr lang="en-US" sz="88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Solubility</a:t>
            </a:r>
            <a:endParaRPr lang="en-US" sz="88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Boiling</a:t>
            </a:r>
            <a:br>
              <a:rPr lang="en-US" sz="8800" dirty="0" smtClean="0"/>
            </a:br>
            <a:r>
              <a:rPr lang="en-US" sz="8800" dirty="0" smtClean="0"/>
              <a:t>Point</a:t>
            </a:r>
            <a:endParaRPr lang="en-US" sz="88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Precipitate</a:t>
            </a:r>
            <a:endParaRPr lang="en-US" sz="88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Adhesion</a:t>
            </a:r>
            <a:endParaRPr lang="en-US" sz="88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Volume</a:t>
            </a:r>
            <a:endParaRPr lang="en-US" sz="88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Mass</a:t>
            </a:r>
            <a:endParaRPr lang="en-US" sz="88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Chemical </a:t>
            </a:r>
            <a:br>
              <a:rPr lang="en-US" sz="8800" dirty="0" smtClean="0"/>
            </a:br>
            <a:r>
              <a:rPr lang="en-US" sz="8800" dirty="0" smtClean="0"/>
              <a:t>Reaction</a:t>
            </a:r>
            <a:endParaRPr lang="en-US" sz="88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Reactants</a:t>
            </a:r>
            <a:endParaRPr lang="en-US" sz="88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Products</a:t>
            </a:r>
            <a:endParaRPr lang="en-US" sz="88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Diabetes</a:t>
            </a:r>
            <a:endParaRPr lang="en-US" sz="88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Asthma</a:t>
            </a:r>
            <a:endParaRPr lang="en-US" sz="88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Sanitation</a:t>
            </a:r>
            <a:endParaRPr lang="en-US" sz="88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Index </a:t>
            </a:r>
            <a:br>
              <a:rPr lang="en-US" sz="8800" dirty="0" smtClean="0"/>
            </a:br>
            <a:r>
              <a:rPr lang="en-US" sz="8800" dirty="0" smtClean="0"/>
              <a:t>Fossil</a:t>
            </a:r>
            <a:endParaRPr lang="en-US" sz="88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Geologic</a:t>
            </a:r>
            <a:br>
              <a:rPr lang="en-US" sz="8800" dirty="0" smtClean="0"/>
            </a:br>
            <a:r>
              <a:rPr lang="en-US" sz="8800" dirty="0" smtClean="0"/>
              <a:t>Time</a:t>
            </a:r>
            <a:br>
              <a:rPr lang="en-US" sz="8800" dirty="0" smtClean="0"/>
            </a:br>
            <a:r>
              <a:rPr lang="en-US" sz="8800" dirty="0" smtClean="0"/>
              <a:t>Scale</a:t>
            </a:r>
            <a:endParaRPr lang="en-US" sz="8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Estuary</a:t>
            </a:r>
            <a:endParaRPr lang="en-US" sz="88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Law</a:t>
            </a:r>
            <a:br>
              <a:rPr lang="en-US" sz="8800" dirty="0" smtClean="0"/>
            </a:br>
            <a:r>
              <a:rPr lang="en-US" sz="8800" dirty="0" smtClean="0"/>
              <a:t>of</a:t>
            </a:r>
            <a:br>
              <a:rPr lang="en-US" sz="8800" dirty="0" smtClean="0"/>
            </a:br>
            <a:r>
              <a:rPr lang="en-US" sz="8800" dirty="0" smtClean="0"/>
              <a:t>Superposition</a:t>
            </a:r>
            <a:endParaRPr lang="en-US" sz="88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Unconformity</a:t>
            </a:r>
            <a:endParaRPr lang="en-US" sz="88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Spectral</a:t>
            </a:r>
            <a:br>
              <a:rPr lang="en-US" sz="8800" dirty="0" smtClean="0"/>
            </a:br>
            <a:r>
              <a:rPr lang="en-US" sz="8800" dirty="0" smtClean="0"/>
              <a:t>Analysis</a:t>
            </a:r>
            <a:endParaRPr lang="en-US" sz="88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Reflectance</a:t>
            </a:r>
            <a:br>
              <a:rPr lang="en-US" sz="8800" dirty="0" smtClean="0"/>
            </a:br>
            <a:r>
              <a:rPr lang="en-US" sz="8800" dirty="0" smtClean="0"/>
              <a:t>Curve</a:t>
            </a:r>
            <a:endParaRPr lang="en-US" sz="88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Urban</a:t>
            </a:r>
            <a:br>
              <a:rPr lang="en-US" sz="8800" dirty="0" smtClean="0"/>
            </a:br>
            <a:r>
              <a:rPr lang="en-US" sz="8800" dirty="0" smtClean="0"/>
              <a:t>Sprawl</a:t>
            </a:r>
            <a:endParaRPr lang="en-US" sz="88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Mechanical</a:t>
            </a:r>
            <a:br>
              <a:rPr lang="en-US" sz="8800" dirty="0" smtClean="0"/>
            </a:br>
            <a:r>
              <a:rPr lang="en-US" sz="8800" dirty="0" smtClean="0"/>
              <a:t>Weathering</a:t>
            </a:r>
            <a:endParaRPr lang="en-US" sz="88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Unicellular</a:t>
            </a:r>
            <a:endParaRPr lang="en-US" sz="88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err="1" smtClean="0"/>
              <a:t>Multicellular</a:t>
            </a:r>
            <a:endParaRPr lang="en-US" sz="88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Euglena</a:t>
            </a:r>
            <a:endParaRPr lang="en-US" sz="88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Cell</a:t>
            </a:r>
            <a:br>
              <a:rPr lang="en-US" sz="8800" dirty="0" smtClean="0"/>
            </a:br>
            <a:r>
              <a:rPr lang="en-US" sz="8800" dirty="0" smtClean="0"/>
              <a:t>Theory</a:t>
            </a:r>
            <a:endParaRPr lang="en-US" sz="88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Cohesion</a:t>
            </a:r>
            <a:endParaRPr lang="en-US" sz="88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err="1" smtClean="0"/>
              <a:t>Volvox</a:t>
            </a:r>
            <a:endParaRPr lang="en-US" sz="88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Growth</a:t>
            </a:r>
            <a:endParaRPr lang="en-US" sz="8800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Reproduction</a:t>
            </a:r>
            <a:endParaRPr lang="en-US" sz="88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Mitosis</a:t>
            </a:r>
            <a:endParaRPr lang="en-US" sz="8800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Meiosis</a:t>
            </a:r>
            <a:endParaRPr lang="en-US" sz="8800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Homeostasis</a:t>
            </a:r>
            <a:endParaRPr lang="en-US" sz="8800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Mitochondria</a:t>
            </a:r>
            <a:endParaRPr lang="en-US" sz="8800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Cell</a:t>
            </a:r>
            <a:br>
              <a:rPr lang="en-US" sz="8800" dirty="0" smtClean="0"/>
            </a:br>
            <a:r>
              <a:rPr lang="en-US" sz="8800" dirty="0" smtClean="0"/>
              <a:t>Membrane</a:t>
            </a:r>
            <a:endParaRPr lang="en-US" sz="88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Parasite</a:t>
            </a:r>
            <a:endParaRPr lang="en-US" sz="8800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Pathogen</a:t>
            </a:r>
            <a:endParaRPr lang="en-US" sz="8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Estuary</a:t>
            </a:r>
            <a:endParaRPr lang="en-US" sz="8800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Epidemic</a:t>
            </a:r>
            <a:endParaRPr lang="en-US" sz="8800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Contagion</a:t>
            </a:r>
            <a:endParaRPr lang="en-US" sz="8800" dirty="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Carrier</a:t>
            </a:r>
            <a:endParaRPr lang="en-US" sz="8800" dirty="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Vector</a:t>
            </a:r>
            <a:endParaRPr lang="en-US" sz="8800" dirty="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Microbe</a:t>
            </a:r>
            <a:endParaRPr lang="en-US" sz="8800" dirty="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Prokaryote</a:t>
            </a:r>
            <a:endParaRPr lang="en-US" sz="8800" dirty="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Eukaryote</a:t>
            </a:r>
            <a:endParaRPr lang="en-US" sz="8800" dirty="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Malleability</a:t>
            </a:r>
            <a:endParaRPr lang="en-US" sz="8800" dirty="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Potency</a:t>
            </a:r>
            <a:endParaRPr lang="en-US" sz="8800" dirty="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Evolution</a:t>
            </a:r>
            <a:endParaRPr lang="en-US" sz="88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Upwelling</a:t>
            </a:r>
            <a:endParaRPr lang="en-US" sz="8800" dirty="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Antibiotic</a:t>
            </a:r>
            <a:endParaRPr lang="en-US" sz="8800" dirty="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Natural </a:t>
            </a:r>
            <a:br>
              <a:rPr lang="en-US" sz="8800" dirty="0" smtClean="0"/>
            </a:br>
            <a:r>
              <a:rPr lang="en-US" sz="8800" dirty="0" smtClean="0"/>
              <a:t>Selection</a:t>
            </a:r>
            <a:endParaRPr lang="en-US" sz="8800" dirty="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Extinction</a:t>
            </a:r>
            <a:endParaRPr lang="en-US" sz="8800" dirty="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Ice</a:t>
            </a:r>
            <a:br>
              <a:rPr lang="en-US" sz="8800" dirty="0" smtClean="0"/>
            </a:br>
            <a:r>
              <a:rPr lang="en-US" sz="8800" dirty="0" smtClean="0"/>
              <a:t>Core</a:t>
            </a:r>
            <a:endParaRPr lang="en-US" sz="8800" dirty="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err="1" smtClean="0"/>
              <a:t>Pangeae</a:t>
            </a:r>
            <a:endParaRPr lang="en-US" sz="8800" dirty="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Continental</a:t>
            </a:r>
            <a:br>
              <a:rPr lang="en-US" sz="8800" dirty="0" smtClean="0"/>
            </a:br>
            <a:r>
              <a:rPr lang="en-US" sz="8800" dirty="0" smtClean="0"/>
              <a:t>Drift</a:t>
            </a:r>
            <a:endParaRPr lang="en-US" sz="8800" dirty="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Vacuole</a:t>
            </a:r>
            <a:endParaRPr lang="en-US" sz="8800" dirty="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smtClean="0"/>
              <a:t>Technology</a:t>
            </a:r>
            <a:endParaRPr lang="en-US" sz="8800" dirty="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Mutagen</a:t>
            </a:r>
            <a:endParaRPr lang="en-US" sz="8800" dirty="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Virus</a:t>
            </a:r>
            <a:endParaRPr lang="en-US" sz="88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pH</a:t>
            </a:r>
            <a:endParaRPr lang="en-US" sz="8800" dirty="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err="1" smtClean="0"/>
              <a:t>Lysosome</a:t>
            </a:r>
            <a:endParaRPr lang="en-US" sz="88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Dissolved </a:t>
            </a:r>
            <a:br>
              <a:rPr lang="en-US" sz="8800" dirty="0" smtClean="0"/>
            </a:br>
            <a:r>
              <a:rPr lang="en-US" sz="8800" dirty="0" smtClean="0"/>
              <a:t>Oxygen</a:t>
            </a:r>
            <a:endParaRPr lang="en-US" sz="88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54762"/>
          </a:xfrm>
        </p:spPr>
        <p:txBody>
          <a:bodyPr>
            <a:normAutofit/>
          </a:bodyPr>
          <a:lstStyle/>
          <a:p>
            <a:r>
              <a:rPr lang="en-US" sz="8800" dirty="0" smtClean="0"/>
              <a:t>Turbidity</a:t>
            </a:r>
            <a:endParaRPr lang="en-US" sz="8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70</Words>
  <Application>Microsoft Office PowerPoint</Application>
  <PresentationFormat>On-screen Show (4:3)</PresentationFormat>
  <Paragraphs>70</Paragraphs>
  <Slides>70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70</vt:i4>
      </vt:variant>
    </vt:vector>
  </HeadingPairs>
  <TitlesOfParts>
    <vt:vector size="71" baseType="lpstr">
      <vt:lpstr>Office Theme</vt:lpstr>
      <vt:lpstr>Hydrosphere</vt:lpstr>
      <vt:lpstr>Adhesion</vt:lpstr>
      <vt:lpstr>Estuary</vt:lpstr>
      <vt:lpstr>Cohesion</vt:lpstr>
      <vt:lpstr>Estuary</vt:lpstr>
      <vt:lpstr>Upwelling</vt:lpstr>
      <vt:lpstr>pH</vt:lpstr>
      <vt:lpstr>Dissolved  Oxygen</vt:lpstr>
      <vt:lpstr>Turbidity</vt:lpstr>
      <vt:lpstr>Buoyancy</vt:lpstr>
      <vt:lpstr>Specific Heat</vt:lpstr>
      <vt:lpstr>Polarity</vt:lpstr>
      <vt:lpstr>Density</vt:lpstr>
      <vt:lpstr>Element</vt:lpstr>
      <vt:lpstr>Compound</vt:lpstr>
      <vt:lpstr>Conductivity</vt:lpstr>
      <vt:lpstr>Solubility</vt:lpstr>
      <vt:lpstr>Boiling Point</vt:lpstr>
      <vt:lpstr>Precipitate</vt:lpstr>
      <vt:lpstr>Volume</vt:lpstr>
      <vt:lpstr>Mass</vt:lpstr>
      <vt:lpstr>Chemical  Reaction</vt:lpstr>
      <vt:lpstr>Reactants</vt:lpstr>
      <vt:lpstr>Products</vt:lpstr>
      <vt:lpstr>Diabetes</vt:lpstr>
      <vt:lpstr>Asthma</vt:lpstr>
      <vt:lpstr>Sanitation</vt:lpstr>
      <vt:lpstr>Index  Fossil</vt:lpstr>
      <vt:lpstr>Geologic Time Scale</vt:lpstr>
      <vt:lpstr>Law of Superposition</vt:lpstr>
      <vt:lpstr>Unconformity</vt:lpstr>
      <vt:lpstr>Spectral Analysis</vt:lpstr>
      <vt:lpstr>Reflectance Curve</vt:lpstr>
      <vt:lpstr>Urban Sprawl</vt:lpstr>
      <vt:lpstr>Mechanical Weathering</vt:lpstr>
      <vt:lpstr>Unicellular</vt:lpstr>
      <vt:lpstr>Multicellular</vt:lpstr>
      <vt:lpstr>Euglena</vt:lpstr>
      <vt:lpstr>Cell Theory</vt:lpstr>
      <vt:lpstr>Volvox</vt:lpstr>
      <vt:lpstr>Growth</vt:lpstr>
      <vt:lpstr>Reproduction</vt:lpstr>
      <vt:lpstr>Mitosis</vt:lpstr>
      <vt:lpstr>Meiosis</vt:lpstr>
      <vt:lpstr>Homeostasis</vt:lpstr>
      <vt:lpstr>Mitochondria</vt:lpstr>
      <vt:lpstr>Cell Membrane</vt:lpstr>
      <vt:lpstr>Parasite</vt:lpstr>
      <vt:lpstr>Pathogen</vt:lpstr>
      <vt:lpstr>Epidemic</vt:lpstr>
      <vt:lpstr>Contagion</vt:lpstr>
      <vt:lpstr>Carrier</vt:lpstr>
      <vt:lpstr>Vector</vt:lpstr>
      <vt:lpstr>Microbe</vt:lpstr>
      <vt:lpstr>Prokaryote</vt:lpstr>
      <vt:lpstr>Eukaryote</vt:lpstr>
      <vt:lpstr>Malleability</vt:lpstr>
      <vt:lpstr>Potency</vt:lpstr>
      <vt:lpstr>Evolution</vt:lpstr>
      <vt:lpstr>Antibiotic</vt:lpstr>
      <vt:lpstr>Natural  Selection</vt:lpstr>
      <vt:lpstr>Extinction</vt:lpstr>
      <vt:lpstr>Ice Core</vt:lpstr>
      <vt:lpstr>Pangeae</vt:lpstr>
      <vt:lpstr>Continental Drift</vt:lpstr>
      <vt:lpstr>Vacuole</vt:lpstr>
      <vt:lpstr>Technology</vt:lpstr>
      <vt:lpstr>Mutagen</vt:lpstr>
      <vt:lpstr>Virus</vt:lpstr>
      <vt:lpstr>Lysosome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Hydrosphere</dc:title>
  <dc:creator>Gcstech</dc:creator>
  <cp:lastModifiedBy>Gcstech</cp:lastModifiedBy>
  <cp:revision>2</cp:revision>
  <dcterms:created xsi:type="dcterms:W3CDTF">2009-03-17T19:17:28Z</dcterms:created>
  <dcterms:modified xsi:type="dcterms:W3CDTF">2009-03-17T19:32:07Z</dcterms:modified>
</cp:coreProperties>
</file>

<file path=docProps/thumbnail.jpeg>
</file>